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487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5236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763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684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848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57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72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772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617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4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269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1A034-D248-49D4-BFB7-34BB20EA0B25}" type="datetimeFigureOut">
              <a:rPr lang="es-CO" smtClean="0"/>
              <a:t>21/08/2018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9C84-8D7F-446F-AD3E-AE83A18A965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681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Tipos de lana y aguja </a:t>
            </a:r>
            <a:br>
              <a:rPr lang="es-CO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</a:br>
            <a:r>
              <a:rPr lang="es-CO" dirty="0" smtClean="0">
                <a:solidFill>
                  <a:srgbClr val="FF0000"/>
                </a:solidFill>
                <a:latin typeface="Bahnschrift SemiLight" panose="020B0502040204020203" pitchFamily="34" charset="0"/>
              </a:rPr>
              <a:t>para crochet</a:t>
            </a:r>
            <a:endParaRPr lang="es-CO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091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lana</a:t>
            </a:r>
            <a:endParaRPr lang="es-CO" dirty="0"/>
          </a:p>
        </p:txBody>
      </p:sp>
      <p:pic>
        <p:nvPicPr>
          <p:cNvPr id="1026" name="Picture 2" descr="Resultado de imagen para tipos de lan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" y="1260584"/>
            <a:ext cx="5232654" cy="573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tipos de l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1260583"/>
            <a:ext cx="5810250" cy="573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7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agujas de ganchillo</a:t>
            </a:r>
            <a:endParaRPr lang="es-CO" dirty="0"/>
          </a:p>
        </p:txBody>
      </p:sp>
      <p:pic>
        <p:nvPicPr>
          <p:cNvPr id="2050" name="Picture 2" descr="Resultado de imagen para tipos de aguja de crochet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669" y="1690688"/>
            <a:ext cx="5986161" cy="435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15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clase de gancho utilizar </a:t>
            </a:r>
            <a:br>
              <a:rPr lang="es-CO" dirty="0" smtClean="0"/>
            </a:br>
            <a:r>
              <a:rPr lang="es-CO" dirty="0" smtClean="0"/>
              <a:t>según el tipo de lana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4"/>
          <a:stretch/>
        </p:blipFill>
        <p:spPr>
          <a:xfrm>
            <a:off x="3394842" y="1690688"/>
            <a:ext cx="4803227" cy="5204395"/>
          </a:xfrm>
        </p:spPr>
      </p:pic>
    </p:spTree>
    <p:extLst>
      <p:ext uri="{BB962C8B-B14F-4D97-AF65-F5344CB8AC3E}">
        <p14:creationId xmlns:p14="http://schemas.microsoft.com/office/powerpoint/2010/main" val="279189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Bahnschrift SemiLight</vt:lpstr>
      <vt:lpstr>Calibri</vt:lpstr>
      <vt:lpstr>Calibri Light</vt:lpstr>
      <vt:lpstr>Tema de Office</vt:lpstr>
      <vt:lpstr>Tipos de lana y aguja  para crochet</vt:lpstr>
      <vt:lpstr>Tipos de lana</vt:lpstr>
      <vt:lpstr>Tipos de agujas de ganchillo</vt:lpstr>
      <vt:lpstr>Que clase de gancho utilizar  según el tipo de lana</vt:lpstr>
    </vt:vector>
  </TitlesOfParts>
  <Company>Secretaria de educacion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lana y aguja  para crochet</dc:title>
  <dc:creator>Estudiantes</dc:creator>
  <cp:lastModifiedBy>Estudiantes</cp:lastModifiedBy>
  <cp:revision>5</cp:revision>
  <dcterms:created xsi:type="dcterms:W3CDTF">2018-08-21T12:01:40Z</dcterms:created>
  <dcterms:modified xsi:type="dcterms:W3CDTF">2018-08-21T12:59:04Z</dcterms:modified>
</cp:coreProperties>
</file>